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61" r:id="rId2"/>
    <p:sldId id="665" r:id="rId3"/>
    <p:sldId id="666" r:id="rId4"/>
    <p:sldId id="667" r:id="rId5"/>
    <p:sldId id="669" r:id="rId6"/>
    <p:sldId id="675" r:id="rId7"/>
    <p:sldId id="679" r:id="rId8"/>
    <p:sldId id="670" r:id="rId9"/>
    <p:sldId id="676" r:id="rId10"/>
    <p:sldId id="677" r:id="rId11"/>
    <p:sldId id="682" r:id="rId12"/>
    <p:sldId id="683" r:id="rId13"/>
    <p:sldId id="678" r:id="rId14"/>
    <p:sldId id="671" r:id="rId15"/>
    <p:sldId id="672" r:id="rId16"/>
    <p:sldId id="673" r:id="rId17"/>
    <p:sldId id="674" r:id="rId18"/>
    <p:sldId id="662" r:id="rId19"/>
    <p:sldId id="664" r:id="rId20"/>
    <p:sldId id="668" r:id="rId21"/>
    <p:sldId id="680" r:id="rId22"/>
    <p:sldId id="681" r:id="rId23"/>
    <p:sldId id="684" r:id="rId24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C0000"/>
    <a:srgbClr val="666666"/>
    <a:srgbClr val="E5550D"/>
    <a:srgbClr val="0066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89531" autoAdjust="0"/>
  </p:normalViewPr>
  <p:slideViewPr>
    <p:cSldViewPr>
      <p:cViewPr varScale="1">
        <p:scale>
          <a:sx n="80" d="100"/>
          <a:sy n="80" d="100"/>
        </p:scale>
        <p:origin x="-121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32" y="-78"/>
      </p:cViewPr>
      <p:guideLst>
        <p:guide orient="horz" pos="2880"/>
        <p:guide orient="horz" pos="3127"/>
        <p:guide pos="216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CEB-4650-41BE-A55F-C440D734FBD6}" type="datetimeFigureOut">
              <a:rPr lang="zh-CN" altLang="en-US" smtClean="0"/>
              <a:pPr/>
              <a:t>2015/12/23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506F1-A2FC-4B33-97A3-650870104C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20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A9028A8-2B4C-49B5-972F-C9F502E27AB6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D4D228E-59FC-4DD0-A0EB-ABEAA34D05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95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8206680" cy="1008112"/>
          </a:xfrm>
        </p:spPr>
        <p:txBody>
          <a:bodyPr>
            <a:normAutofit/>
          </a:bodyPr>
          <a:lstStyle>
            <a:lvl1pPr algn="r">
              <a:defRPr lang="zh-CN" altLang="en-US" sz="40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1262F-A3AF-407F-9B4A-CCFD71F9FB5A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2C9156-D428-4984-8A3D-1EB79A8377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828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7B6F2-02D0-4572-AA6D-37BBF00DE2A5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FF45C-9654-4D3D-8609-3BB38798E9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340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2B11B-486B-4C6E-9343-05EE58387FDF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A1493-0B29-4C68-AB9D-3B20C07EE1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83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42E04-1AE8-4BC7-BAA4-EBD61F00DE8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87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84976" cy="504056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196752"/>
            <a:ext cx="8784976" cy="5184576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buClr>
                <a:srgbClr val="C00000"/>
              </a:buClr>
              <a:buFont typeface="Wingdings" pitchFamily="2" charset="2"/>
              <a:buChar char="u"/>
              <a:defRPr sz="2200" b="1">
                <a:latin typeface="微软雅黑" pitchFamily="34" charset="-122"/>
                <a:ea typeface="微软雅黑" pitchFamily="34" charset="-122"/>
              </a:defRPr>
            </a:lvl2pPr>
            <a:lvl3pPr>
              <a:buClr>
                <a:srgbClr val="CC33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buClr>
                <a:srgbClr val="FF7C80"/>
              </a:buClr>
              <a:buFont typeface="Wingdings" pitchFamily="2" charset="2"/>
              <a:buChar char="l"/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buClr>
                <a:srgbClr val="FFCCCC"/>
              </a:buClr>
              <a:buFont typeface="微软雅黑" pitchFamily="34" charset="-122"/>
              <a:buChar char="◢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00B40-B515-435E-98FF-E3AE3E1F438C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BF64B0-F4EB-4814-B6A1-B1D99BF114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AA1EC-4EC0-4A39-94BE-C2DABE3ABD67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BA618-B251-4B78-8965-F60FD5F7D7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74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9EF5E-69E4-4A61-AFB6-2B27062827F4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0D38B-D216-4277-BE31-19F6E04A46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5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D88E9-BF4C-4D54-B1AB-161C84FBF78C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A84AD-4BE3-44CF-B716-72419C5FF8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59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ED164-B41E-4C33-9B7C-E0A4F1F06025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0E6D4-0D1F-483F-9728-CCC8766462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03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A19A5-9C05-48B5-B318-7BCF91C0F842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87015-27F5-49A9-B0C9-09F112A6F4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63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CFE26-7C22-41F1-A825-DC1AA412B5DB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1B160-B2B1-4C0A-9DD2-0A30D022E5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1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DEC2A-CB43-486D-A28F-8CAECA2B8FFE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C328C-6BFF-4989-A304-2FB49B3E44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15B3381-9238-452C-8F42-3166756B9A29}" type="datetimeFigureOut">
              <a:rPr lang="zh-CN" altLang="en-US"/>
              <a:pPr>
                <a:defRPr/>
              </a:pPr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C8E3E40-A0A7-4BCE-A689-6BBD31C637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29" name="Picture 1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主机详细信息</a:t>
            </a:r>
            <a:endParaRPr lang="zh-CN" altLang="en-US" dirty="0"/>
          </a:p>
        </p:txBody>
      </p:sp>
      <p:pic>
        <p:nvPicPr>
          <p:cNvPr id="6" name="Picture 59" descr="首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16856"/>
            <a:ext cx="6092084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han_feng\AppData\Roaming\Foxmail7\Temp-7976-20151113083443\服务器详细页面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t="7744"/>
          <a:stretch/>
        </p:blipFill>
        <p:spPr bwMode="auto">
          <a:xfrm>
            <a:off x="2826828" y="3212976"/>
            <a:ext cx="628167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1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" y="1196975"/>
            <a:ext cx="8552181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46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09" y="1412776"/>
            <a:ext cx="690562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8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090613"/>
            <a:ext cx="69342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8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103" descr="1-业务服务-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83" y="1196975"/>
            <a:ext cx="8012834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61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1844824"/>
            <a:ext cx="71532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4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340768"/>
            <a:ext cx="72390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8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556792"/>
            <a:ext cx="70485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9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124744"/>
            <a:ext cx="73914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3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6251575" cy="428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应用系统监控</a:t>
            </a:r>
            <a:endParaRPr lang="zh-CN" altLang="en-US" dirty="0"/>
          </a:p>
        </p:txBody>
      </p:sp>
      <p:pic>
        <p:nvPicPr>
          <p:cNvPr id="3074" name="Picture 2" descr="C:\Users\han_feng\AppData\Roaming\Foxmail7\Temp-7976-20151113083443\应用拓扑图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t="17739"/>
          <a:stretch/>
        </p:blipFill>
        <p:spPr bwMode="auto">
          <a:xfrm>
            <a:off x="2267744" y="2924944"/>
            <a:ext cx="6719044" cy="36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2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应用性能瓶颈定位</a:t>
            </a:r>
            <a:endParaRPr lang="zh-CN" altLang="en-US" dirty="0"/>
          </a:p>
        </p:txBody>
      </p:sp>
      <p:pic>
        <p:nvPicPr>
          <p:cNvPr id="4" name="Picture 54" descr="快照－放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5"/>
            <a:ext cx="8669869" cy="43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3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oracle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 descr="111-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8376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7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10" descr="MOCHA-2008-10-22 0012 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13"/>
            <a:ext cx="9144000" cy="550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标注 4"/>
          <p:cNvSpPr/>
          <p:nvPr/>
        </p:nvSpPr>
        <p:spPr>
          <a:xfrm>
            <a:off x="285750" y="4929188"/>
            <a:ext cx="2357438" cy="1357312"/>
          </a:xfrm>
          <a:prstGeom prst="wedgeRoundRectCallout">
            <a:avLst>
              <a:gd name="adj1" fmla="val 80122"/>
              <a:gd name="adj2" fmla="val -62741"/>
              <a:gd name="adj3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E6E6E6">
                  <a:gamma/>
                  <a:tint val="0"/>
                  <a:invGamma/>
                </a:srgbClr>
              </a:gs>
            </a:gsLst>
            <a:lin ang="5400000" scaled="0"/>
          </a:gra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eaLnBrk="0" hangingPunct="0"/>
            <a:r>
              <a:rPr lang="zh-CN" altLang="en-US" sz="16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通过拓扑图和设备状态关联，包括流量和资产信息，任何信息都可以从拓扑图看到。</a:t>
            </a:r>
          </a:p>
        </p:txBody>
      </p:sp>
    </p:spTree>
    <p:extLst>
      <p:ext uri="{BB962C8B-B14F-4D97-AF65-F5344CB8AC3E}">
        <p14:creationId xmlns:p14="http://schemas.microsoft.com/office/powerpoint/2010/main" val="32576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admin\Desktop\75716204118225640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44532" y="-4174"/>
            <a:ext cx="4654936" cy="734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 descr="C:\Users\admin\AppData\Roaming\feiq\RichOle\214318860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591675" cy="55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04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13"/>
            <a:ext cx="12182475" cy="673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6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路由器</a:t>
            </a:r>
            <a:endParaRPr lang="zh-CN" altLang="en-US" dirty="0"/>
          </a:p>
        </p:txBody>
      </p:sp>
      <p:pic>
        <p:nvPicPr>
          <p:cNvPr id="4" name="图片 4" descr="SNAG-006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99" y="1052737"/>
            <a:ext cx="7916691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81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应用监控</a:t>
            </a:r>
            <a:endParaRPr lang="zh-CN" altLang="en-US" dirty="0"/>
          </a:p>
        </p:txBody>
      </p:sp>
      <p:pic>
        <p:nvPicPr>
          <p:cNvPr id="4" name="图片 5" descr="Lotu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5" y="1196975"/>
            <a:ext cx="7444611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4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2463"/>
            <a:ext cx="86677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8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69" y="1196975"/>
            <a:ext cx="7190062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4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SNAG-002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2" y="1196975"/>
            <a:ext cx="752835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63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19274"/>
            <a:ext cx="6718553" cy="441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10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6049962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4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14462</TotalTime>
  <Words>38</Words>
  <Application>Microsoft Office PowerPoint</Application>
  <PresentationFormat>全屏显示(4:3)</PresentationFormat>
  <Paragraphs>8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主机详细信息</vt:lpstr>
      <vt:lpstr>oracle</vt:lpstr>
      <vt:lpstr>路由器</vt:lpstr>
      <vt:lpstr>应用监控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应用系统监控</vt:lpstr>
      <vt:lpstr>应用性能瓶颈定位</vt:lpstr>
      <vt:lpstr>PowerPoint 演示文稿</vt:lpstr>
      <vt:lpstr>PowerPoint 演示文稿</vt:lpstr>
      <vt:lpstr>首页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微软用户</dc:creator>
  <cp:lastModifiedBy>admin</cp:lastModifiedBy>
  <cp:revision>5241</cp:revision>
  <dcterms:created xsi:type="dcterms:W3CDTF">2011-03-14T06:59:46Z</dcterms:created>
  <dcterms:modified xsi:type="dcterms:W3CDTF">2015-12-23T03:14:04Z</dcterms:modified>
</cp:coreProperties>
</file>